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_rels/slideMaster1.xml.rels" ContentType="application/vnd.openxmlformats-package.relationships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_rels/slide1.xml.rels" ContentType="application/vnd.openxmlformats-package.relationships+xml"/>
  <Override PartName="/ppt/presProps.xml" ContentType="application/vnd.openxmlformats-officedocument.presentationml.presProps+xml"/>
  <Override PartName="/ppt/media/image1.png" ContentType="image/png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</p:sldMasterIdLst>
  <p:sldIdLst>
    <p:sldId id="256" r:id="rId3"/>
  </p:sldIdLst>
  <p:sldSz cx="10080625" cy="567055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" Target="slides/slide1.xml"/><Relationship Id="rId4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2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7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8" name="PlaceHolder 5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357156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6639120" y="132660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3" name="PlaceHolder 5"/>
          <p:cNvSpPr>
            <a:spLocks noGrp="1"/>
          </p:cNvSpPr>
          <p:nvPr>
            <p:ph/>
          </p:nvPr>
        </p:nvSpPr>
        <p:spPr>
          <a:xfrm>
            <a:off x="50400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4" name="PlaceHolder 6"/>
          <p:cNvSpPr>
            <a:spLocks noGrp="1"/>
          </p:cNvSpPr>
          <p:nvPr>
            <p:ph/>
          </p:nvPr>
        </p:nvSpPr>
        <p:spPr>
          <a:xfrm>
            <a:off x="357156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35" name="PlaceHolder 7"/>
          <p:cNvSpPr>
            <a:spLocks noGrp="1"/>
          </p:cNvSpPr>
          <p:nvPr>
            <p:ph/>
          </p:nvPr>
        </p:nvSpPr>
        <p:spPr>
          <a:xfrm>
            <a:off x="6639120" y="3044520"/>
            <a:ext cx="292104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" name="PlaceHolder 2"/>
          <p:cNvSpPr>
            <a:spLocks noGrp="1"/>
          </p:cNvSpPr>
          <p:nvPr>
            <p:ph type="subTitle"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907200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PlaceHolder 1"/>
          <p:cNvSpPr>
            <a:spLocks noGrp="1"/>
          </p:cNvSpPr>
          <p:nvPr>
            <p:ph type="subTitle"/>
          </p:nvPr>
        </p:nvSpPr>
        <p:spPr>
          <a:xfrm>
            <a:off x="504000" y="226080"/>
            <a:ext cx="9072000" cy="43884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0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1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2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4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328860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5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6" name="PlaceHolder 4"/>
          <p:cNvSpPr>
            <a:spLocks noGrp="1"/>
          </p:cNvSpPr>
          <p:nvPr>
            <p:ph/>
          </p:nvPr>
        </p:nvSpPr>
        <p:spPr>
          <a:xfrm>
            <a:off x="5152680" y="304452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PlaceHolder 1"/>
          <p:cNvSpPr>
            <a:spLocks noGrp="1"/>
          </p:cNvSpPr>
          <p:nvPr>
            <p:ph type="title"/>
          </p:nvPr>
        </p:nvSpPr>
        <p:spPr>
          <a:xfrm>
            <a:off x="504000" y="226080"/>
            <a:ext cx="9072000" cy="9464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>
              <a:buNone/>
            </a:pPr>
            <a:endParaRPr b="0" lang="en-AU" sz="4400" spc="-1" strike="noStrike">
              <a:latin typeface="Arial"/>
            </a:endParaRPr>
          </a:p>
        </p:txBody>
      </p:sp>
      <p:sp>
        <p:nvSpPr>
          <p:cNvPr id="18" name="PlaceHolder 2"/>
          <p:cNvSpPr>
            <a:spLocks noGrp="1"/>
          </p:cNvSpPr>
          <p:nvPr>
            <p:ph/>
          </p:nvPr>
        </p:nvSpPr>
        <p:spPr>
          <a:xfrm>
            <a:off x="50400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19" name="PlaceHolder 3"/>
          <p:cNvSpPr>
            <a:spLocks noGrp="1"/>
          </p:cNvSpPr>
          <p:nvPr>
            <p:ph/>
          </p:nvPr>
        </p:nvSpPr>
        <p:spPr>
          <a:xfrm>
            <a:off x="5152680" y="1326600"/>
            <a:ext cx="442692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  <p:sp>
        <p:nvSpPr>
          <p:cNvPr id="20" name="PlaceHolder 4"/>
          <p:cNvSpPr>
            <a:spLocks noGrp="1"/>
          </p:cNvSpPr>
          <p:nvPr>
            <p:ph/>
          </p:nvPr>
        </p:nvSpPr>
        <p:spPr>
          <a:xfrm>
            <a:off x="504000" y="3044520"/>
            <a:ext cx="9072000" cy="1568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endParaRPr b="0" lang="en-AU" sz="3200" spc="-1" strike="noStrike">
              <a:latin typeface="Arial"/>
            </a:endParaRP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Relationship Id="rId9" Type="http://schemas.openxmlformats.org/officeDocument/2006/relationships/slideLayout" Target="../slideLayouts/slideLayout8.xml"/><Relationship Id="rId10" Type="http://schemas.openxmlformats.org/officeDocument/2006/relationships/slideLayout" Target="../slideLayouts/slideLayout9.xml"/><Relationship Id="rId11" Type="http://schemas.openxmlformats.org/officeDocument/2006/relationships/slideLayout" Target="../slideLayouts/slideLayout10.xml"/><Relationship Id="rId12" Type="http://schemas.openxmlformats.org/officeDocument/2006/relationships/slideLayout" Target="../slideLayouts/slideLayout11.xml"/><Relationship Id="rId13" Type="http://schemas.openxmlformats.org/officeDocument/2006/relationships/slideLayout" Target="../slideLayouts/slideLayout12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1.png"/><Relationship Id="rId2" Type="http://schemas.openxmlformats.org/officeDocument/2006/relationships/slideLayout" Target="../slideLayouts/slideLayout1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6" name="" descr=""/>
          <p:cNvPicPr/>
          <p:nvPr/>
        </p:nvPicPr>
        <p:blipFill>
          <a:blip r:embed="rId1"/>
          <a:stretch/>
        </p:blipFill>
        <p:spPr>
          <a:xfrm>
            <a:off x="0" y="-360"/>
            <a:ext cx="10239120" cy="5758200"/>
          </a:xfrm>
          <a:prstGeom prst="rect">
            <a:avLst/>
          </a:prstGeom>
          <a:ln w="0">
            <a:noFill/>
          </a:ln>
        </p:spPr>
      </p:pic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25400" cap="flat" cmpd="sng" algn="ctr">
          <a:solidFill>
            <a:schemeClr val="phClr"/>
          </a:solidFill>
          <a:prstDash val="solid"/>
          <a:miter/>
        </a:ln>
        <a:ln w="3810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132</TotalTime>
  <Application>LibreOffice/7.3.4.2$Windows_X86_64 LibreOffice_project/728fec16bd5f605073805c3c9e7c4212a0120dc5</Application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2022-02-21T09:55:19Z</dcterms:created>
  <dc:creator/>
  <dc:description/>
  <dc:language>en-AU</dc:language>
  <cp:lastModifiedBy/>
  <dcterms:modified xsi:type="dcterms:W3CDTF">2023-08-25T12:54:29Z</dcterms:modified>
  <cp:revision>11</cp:revision>
  <dc:subject/>
  <dc:title/>
</cp:coreProperties>
</file>